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8" r:id="rId2"/>
    <p:sldId id="301" r:id="rId3"/>
    <p:sldId id="317" r:id="rId4"/>
    <p:sldId id="322" r:id="rId5"/>
    <p:sldId id="314" r:id="rId6"/>
    <p:sldId id="321" r:id="rId7"/>
    <p:sldId id="320" r:id="rId8"/>
    <p:sldId id="324" r:id="rId9"/>
    <p:sldId id="32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153C2E5-46EE-4283-AE38-9B6F766094C8}">
          <p14:sldIdLst>
            <p14:sldId id="318"/>
            <p14:sldId id="301"/>
            <p14:sldId id="317"/>
            <p14:sldId id="322"/>
            <p14:sldId id="314"/>
            <p14:sldId id="321"/>
            <p14:sldId id="320"/>
            <p14:sldId id="324"/>
            <p14:sldId id="325"/>
          </p14:sldIdLst>
        </p14:section>
        <p14:section name="Naamloze sectie" id="{342C4921-760F-4848-AF85-524143718AF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343" autoAdjust="0"/>
  </p:normalViewPr>
  <p:slideViewPr>
    <p:cSldViewPr>
      <p:cViewPr varScale="1">
        <p:scale>
          <a:sx n="69" d="100"/>
          <a:sy n="69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1EA5-CA57-45F3-BC0D-C27DF1B6C5FF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107C-10C8-4663-840F-38DEE8B13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57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13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187624" y="1412776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Coaching  </a:t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endParaRPr lang="nl-NL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9712" y="1268760"/>
            <a:ext cx="6264696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/>
              <a:t>Wat betekent het woord </a:t>
            </a:r>
            <a:r>
              <a:rPr lang="nl-NL" sz="3600" dirty="0" smtClean="0"/>
              <a:t>Coach</a:t>
            </a:r>
            <a:r>
              <a:rPr lang="nl-NL" sz="3600" dirty="0" smtClean="0"/>
              <a:t>? 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Inleiding uit coachende gespreksvoering van Wim Donders (2011)</a:t>
            </a:r>
          </a:p>
        </p:txBody>
      </p:sp>
    </p:spTree>
    <p:extLst>
      <p:ext uri="{BB962C8B-B14F-4D97-AF65-F5344CB8AC3E}">
        <p14:creationId xmlns:p14="http://schemas.microsoft.com/office/powerpoint/2010/main" val="35694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Je voert een intake gesprek en minimaal 2 keer een vervolg gesprek</a:t>
            </a:r>
          </a:p>
          <a:p>
            <a:endParaRPr lang="nl-NL" dirty="0"/>
          </a:p>
          <a:p>
            <a:r>
              <a:rPr lang="nl-NL" dirty="0" smtClean="0"/>
              <a:t>Ik heb in deze les voor </a:t>
            </a:r>
            <a:r>
              <a:rPr lang="nl-NL" dirty="0" smtClean="0"/>
              <a:t>beide </a:t>
            </a:r>
            <a:r>
              <a:rPr lang="nl-NL" dirty="0" smtClean="0"/>
              <a:t>gesprekken een model dat je richting kan geven </a:t>
            </a:r>
          </a:p>
        </p:txBody>
      </p:sp>
    </p:spTree>
    <p:extLst>
      <p:ext uri="{BB962C8B-B14F-4D97-AF65-F5344CB8AC3E}">
        <p14:creationId xmlns:p14="http://schemas.microsoft.com/office/powerpoint/2010/main" val="38935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coaching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Met de cliënt mee bewegen versus structuur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1 voortraject – afspraak maken, kort </a:t>
            </a:r>
          </a:p>
          <a:p>
            <a:pPr marL="0" indent="0">
              <a:buNone/>
            </a:pPr>
            <a:r>
              <a:rPr lang="nl-NL" dirty="0" smtClean="0"/>
              <a:t>2 voorbereiding intake gesprek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hoofd leeg, in je rol als coach niet 	adviseur , papier met voorbereiding, 	ruimte </a:t>
            </a:r>
            <a:r>
              <a:rPr lang="nl-NL" dirty="0" smtClean="0"/>
              <a:t> 	voorbereiden</a:t>
            </a:r>
            <a:r>
              <a:rPr lang="nl-NL" dirty="0" smtClean="0"/>
              <a:t>, maak je 	aantekeningen of </a:t>
            </a:r>
            <a:r>
              <a:rPr lang="nl-NL" dirty="0" smtClean="0"/>
              <a:t> 	niet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3 het intake gesprek </a:t>
            </a:r>
          </a:p>
          <a:p>
            <a:pPr marL="0" indent="0">
              <a:buNone/>
            </a:pPr>
            <a:r>
              <a:rPr lang="nl-NL" dirty="0" smtClean="0"/>
              <a:t>4 </a:t>
            </a:r>
            <a:r>
              <a:rPr lang="nl-NL" dirty="0" err="1" smtClean="0"/>
              <a:t>coachingsplan</a:t>
            </a:r>
            <a:r>
              <a:rPr lang="nl-NL" dirty="0" smtClean="0"/>
              <a:t> opstellen, </a:t>
            </a:r>
            <a:r>
              <a:rPr lang="nl-NL" dirty="0" smtClean="0"/>
              <a:t>2 vervolg </a:t>
            </a:r>
            <a:r>
              <a:rPr lang="nl-NL" dirty="0" smtClean="0"/>
              <a:t>afspraken maken </a:t>
            </a:r>
          </a:p>
          <a:p>
            <a:pPr marL="0" indent="0">
              <a:buNone/>
            </a:pPr>
            <a:r>
              <a:rPr lang="nl-NL" dirty="0" smtClean="0"/>
              <a:t>5 de afronding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4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 model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Toegankelijk voor beginnende coaches en bruikbaar bij alle thema’s </a:t>
            </a:r>
          </a:p>
          <a:p>
            <a:endParaRPr lang="nl-NL" dirty="0" smtClean="0"/>
          </a:p>
          <a:p>
            <a:r>
              <a:rPr lang="nl-NL" dirty="0" smtClean="0"/>
              <a:t>Model bestaat uit 4 stappen, die je een voor een doorloopt </a:t>
            </a:r>
          </a:p>
          <a:p>
            <a:endParaRPr lang="nl-NL" dirty="0" smtClean="0"/>
          </a:p>
          <a:p>
            <a:r>
              <a:rPr lang="nl-NL" dirty="0" smtClean="0"/>
              <a:t>De weg van de huidige – niet langer gewenste – situatie naar de gewenste.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311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 model 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965285"/>
              </p:ext>
            </p:extLst>
          </p:nvPr>
        </p:nvGraphicFramePr>
        <p:xfrm>
          <a:off x="1043608" y="1196971"/>
          <a:ext cx="6840760" cy="491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89">
                  <a:extLst>
                    <a:ext uri="{9D8B030D-6E8A-4147-A177-3AD203B41FA5}">
                      <a16:colId xmlns:a16="http://schemas.microsoft.com/office/drawing/2014/main" val="1814406922"/>
                    </a:ext>
                  </a:extLst>
                </a:gridCol>
                <a:gridCol w="4728871">
                  <a:extLst>
                    <a:ext uri="{9D8B030D-6E8A-4147-A177-3AD203B41FA5}">
                      <a16:colId xmlns:a16="http://schemas.microsoft.com/office/drawing/2014/main" val="2398189559"/>
                    </a:ext>
                  </a:extLst>
                </a:gridCol>
              </a:tblGrid>
              <a:tr h="1223917"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Stap 1 </a:t>
                      </a:r>
                    </a:p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De gewenste  situatie 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</a:rPr>
                        <a:t>Datgene wat de cliënt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</a:rPr>
                        <a:t> wil bereiken, het doel 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42875"/>
                  </a:ext>
                </a:extLst>
              </a:tr>
              <a:tr h="1116069">
                <a:tc>
                  <a:txBody>
                    <a:bodyPr/>
                    <a:lstStyle/>
                    <a:p>
                      <a:r>
                        <a:rPr lang="nl-NL" dirty="0" smtClean="0"/>
                        <a:t>Stap 2 </a:t>
                      </a:r>
                    </a:p>
                    <a:p>
                      <a:r>
                        <a:rPr lang="nl-NL" dirty="0" smtClean="0"/>
                        <a:t>De huidige</a:t>
                      </a:r>
                      <a:r>
                        <a:rPr lang="nl-NL" baseline="0" dirty="0" smtClean="0"/>
                        <a:t> situatie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Datgene wat er nu aan de hand is, de feiten</a:t>
                      </a:r>
                      <a:r>
                        <a:rPr lang="nl-NL" baseline="0" dirty="0" smtClean="0"/>
                        <a:t>, en dat wat de cliënt beleeft in het hier en nu, de beleving  (formulier)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546530"/>
                  </a:ext>
                </a:extLst>
              </a:tr>
              <a:tr h="1116069">
                <a:tc>
                  <a:txBody>
                    <a:bodyPr/>
                    <a:lstStyle/>
                    <a:p>
                      <a:r>
                        <a:rPr lang="nl-NL" dirty="0" smtClean="0"/>
                        <a:t>Stap 3 </a:t>
                      </a:r>
                    </a:p>
                    <a:p>
                      <a:r>
                        <a:rPr lang="nl-NL" dirty="0" smtClean="0"/>
                        <a:t>De hindernissen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belemmeringen,</a:t>
                      </a:r>
                      <a:r>
                        <a:rPr lang="nl-NL" baseline="0" dirty="0" smtClean="0"/>
                        <a:t> blokkades of weerstanden die in de weg zitten op de weg naar het doel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4879"/>
                  </a:ext>
                </a:extLst>
              </a:tr>
              <a:tr h="1116069">
                <a:tc>
                  <a:txBody>
                    <a:bodyPr/>
                    <a:lstStyle/>
                    <a:p>
                      <a:r>
                        <a:rPr lang="nl-NL" dirty="0" smtClean="0"/>
                        <a:t>Stap</a:t>
                      </a:r>
                      <a:r>
                        <a:rPr lang="nl-NL" baseline="0" dirty="0" smtClean="0"/>
                        <a:t> 4 </a:t>
                      </a:r>
                    </a:p>
                    <a:p>
                      <a:r>
                        <a:rPr lang="nl-NL" baseline="0" dirty="0" smtClean="0"/>
                        <a:t>De hulpbronnen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Alles</a:t>
                      </a:r>
                      <a:r>
                        <a:rPr lang="nl-NL" baseline="0" dirty="0" smtClean="0"/>
                        <a:t> wat bijdraagt aan het bereiken van de gewenste situatie, het gaat hierbij om zowel het optimaal benutten van eigen mogelijkheden als het inzetten van kwaliteiten, materialen, kennis enzovoorts van anderen.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24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Leg de 4 stappen met vellen op de grond </a:t>
            </a: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3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Beoordelingsformulier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- Inventarisatie </a:t>
            </a:r>
            <a:r>
              <a:rPr lang="nl-NL" dirty="0"/>
              <a:t>voedingspatroon / beweegpatroon (anamnese)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Plan </a:t>
            </a:r>
            <a:r>
              <a:rPr lang="nl-NL" dirty="0"/>
              <a:t>van aanpak (gericht op de cliënt aan de hand van de </a:t>
            </a:r>
            <a:r>
              <a:rPr lang="nl-NL" dirty="0" smtClean="0"/>
              <a:t>  	anamnese</a:t>
            </a:r>
            <a:r>
              <a:rPr lang="nl-NL" dirty="0"/>
              <a:t>)  </a:t>
            </a: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Reflecties van drie gesprekken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- Menu’s (minimaal 3 dagmenu’s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- Trainingsprogramma/ beweegprogramma, student stelt een </a:t>
            </a:r>
            <a:r>
              <a:rPr lang="nl-NL" dirty="0" smtClean="0"/>
              <a:t>	programma </a:t>
            </a:r>
            <a:r>
              <a:rPr lang="nl-NL" dirty="0"/>
              <a:t>op voor tenminste 4 weken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- Instructie bij uitvoering oefeningen (filmpje)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Evaluatie behaalde resultaten en eventuele bijstelling voor </a:t>
            </a:r>
            <a:r>
              <a:rPr lang="nl-NL" dirty="0" smtClean="0"/>
              <a:t>cliënt  </a:t>
            </a:r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Evaluatie gehele begeleidingstraject 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Persoonlijke evaluatie 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Film materiaal over  3 uitgevoerde coaching gesprekken bij </a:t>
            </a:r>
            <a:r>
              <a:rPr lang="nl-NL" dirty="0" smtClean="0"/>
              <a:t>	voeding</a:t>
            </a:r>
            <a:r>
              <a:rPr lang="nl-NL" dirty="0"/>
              <a:t>/ beweging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26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/>
          <a:lstStyle/>
          <a:p>
            <a:r>
              <a:rPr lang="nl-NL" dirty="0" smtClean="0"/>
              <a:t>30 minuten formulier maken voor het intake gesprek</a:t>
            </a:r>
          </a:p>
          <a:p>
            <a:r>
              <a:rPr lang="nl-NL" dirty="0" smtClean="0"/>
              <a:t>10:30 uur pauze </a:t>
            </a:r>
          </a:p>
          <a:p>
            <a:r>
              <a:rPr lang="nl-NL" dirty="0" smtClean="0"/>
              <a:t>10:45 uur AVG</a:t>
            </a:r>
            <a:r>
              <a:rPr lang="nl-NL" dirty="0"/>
              <a:t> </a:t>
            </a:r>
            <a:r>
              <a:rPr lang="nl-NL" dirty="0" smtClean="0"/>
              <a:t>formulieren</a:t>
            </a:r>
          </a:p>
          <a:p>
            <a:r>
              <a:rPr lang="nl-NL" dirty="0" smtClean="0"/>
              <a:t>11:00 tot 12:00 uur intake gesprek oefenen </a:t>
            </a:r>
          </a:p>
          <a:p>
            <a:r>
              <a:rPr lang="nl-NL" dirty="0" smtClean="0"/>
              <a:t>12:00- 12:45 terugkoppeling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746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277</Words>
  <Application>Microsoft Office PowerPoint</Application>
  <PresentationFormat>Diavoorstelling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PowerPoint-presentatie</vt:lpstr>
      <vt:lpstr>Coaching  </vt:lpstr>
      <vt:lpstr>Proces van coaching </vt:lpstr>
      <vt:lpstr>Coach model </vt:lpstr>
      <vt:lpstr>Coach model  </vt:lpstr>
      <vt:lpstr>tips</vt:lpstr>
      <vt:lpstr>Beoordelingsformulier  </vt:lpstr>
      <vt:lpstr>Aan de slag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Ilse van der Leest</cp:lastModifiedBy>
  <cp:revision>75</cp:revision>
  <dcterms:created xsi:type="dcterms:W3CDTF">2013-11-15T15:05:42Z</dcterms:created>
  <dcterms:modified xsi:type="dcterms:W3CDTF">2018-11-16T15:07:51Z</dcterms:modified>
</cp:coreProperties>
</file>