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18" r:id="rId2"/>
    <p:sldId id="301" r:id="rId3"/>
    <p:sldId id="317" r:id="rId4"/>
    <p:sldId id="322" r:id="rId5"/>
    <p:sldId id="314" r:id="rId6"/>
    <p:sldId id="321" r:id="rId7"/>
    <p:sldId id="320" r:id="rId8"/>
    <p:sldId id="324" r:id="rId9"/>
    <p:sldId id="325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ardsectie" id="{A153C2E5-46EE-4283-AE38-9B6F766094C8}">
          <p14:sldIdLst>
            <p14:sldId id="318"/>
            <p14:sldId id="301"/>
            <p14:sldId id="317"/>
            <p14:sldId id="322"/>
            <p14:sldId id="314"/>
            <p14:sldId id="321"/>
            <p14:sldId id="320"/>
            <p14:sldId id="324"/>
            <p14:sldId id="325"/>
          </p14:sldIdLst>
        </p14:section>
        <p14:section name="Naamloze sectie" id="{342C4921-760F-4848-AF85-524143718AF1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12" autoAdjust="0"/>
    <p:restoredTop sz="94343" autoAdjust="0"/>
  </p:normalViewPr>
  <p:slideViewPr>
    <p:cSldViewPr>
      <p:cViewPr varScale="1">
        <p:scale>
          <a:sx n="69" d="100"/>
          <a:sy n="69" d="100"/>
        </p:scale>
        <p:origin x="166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0C1EA5-CA57-45F3-BC0D-C27DF1B6C5FF}" type="datetimeFigureOut">
              <a:rPr lang="nl-NL" smtClean="0"/>
              <a:t>16-11-2018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B107C-10C8-4663-840F-38DEE8B1366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8388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B107C-10C8-4663-840F-38DEE8B13666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2577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0B107C-10C8-4663-840F-38DEE8B13666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6136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l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16-11-2018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16-11-2018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16-11-2018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16-11-2018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16-11-2018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87" y="1587"/>
            <a:ext cx="9142413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vak 3"/>
          <p:cNvSpPr txBox="1"/>
          <p:nvPr/>
        </p:nvSpPr>
        <p:spPr>
          <a:xfrm>
            <a:off x="1187624" y="1412776"/>
            <a:ext cx="63367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 smtClean="0">
                <a:latin typeface="Arial" pitchFamily="34" charset="0"/>
                <a:cs typeface="Arial" pitchFamily="34" charset="0"/>
              </a:rPr>
              <a:t>Coaching  </a:t>
            </a:r>
            <a:br>
              <a:rPr lang="nl-NL" sz="3600" b="1" dirty="0" smtClean="0">
                <a:latin typeface="Arial" pitchFamily="34" charset="0"/>
                <a:cs typeface="Arial" pitchFamily="34" charset="0"/>
              </a:rPr>
            </a:br>
            <a:endParaRPr lang="nl-NL" sz="20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399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79712" y="1268760"/>
            <a:ext cx="6264696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3600" dirty="0" smtClean="0"/>
              <a:t>Wat betekent het woord </a:t>
            </a:r>
            <a:r>
              <a:rPr lang="nl-NL" sz="3600" dirty="0" smtClean="0"/>
              <a:t>Coach</a:t>
            </a:r>
            <a:r>
              <a:rPr lang="nl-NL" sz="3600" dirty="0" smtClean="0"/>
              <a:t>? </a:t>
            </a:r>
          </a:p>
          <a:p>
            <a:pPr marL="0" indent="0">
              <a:buNone/>
            </a:pPr>
            <a:endParaRPr lang="nl-NL" sz="3600" dirty="0"/>
          </a:p>
          <a:p>
            <a:pPr marL="0" indent="0">
              <a:buNone/>
            </a:pPr>
            <a:r>
              <a:rPr lang="nl-NL" sz="3600" dirty="0" smtClean="0"/>
              <a:t>Inleiding uit coachende gespreksvoering van Wim Donders (2011)</a:t>
            </a:r>
          </a:p>
        </p:txBody>
      </p:sp>
    </p:spTree>
    <p:extLst>
      <p:ext uri="{BB962C8B-B14F-4D97-AF65-F5344CB8AC3E}">
        <p14:creationId xmlns:p14="http://schemas.microsoft.com/office/powerpoint/2010/main" val="3569485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Coaching 	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196752"/>
            <a:ext cx="8003232" cy="4929411"/>
          </a:xfrm>
        </p:spPr>
        <p:txBody>
          <a:bodyPr>
            <a:normAutofit/>
          </a:bodyPr>
          <a:lstStyle/>
          <a:p>
            <a:r>
              <a:rPr lang="nl-NL" dirty="0" smtClean="0"/>
              <a:t>Je voert een intake gesprek en minimaal 2 keer een vervolg gesprek</a:t>
            </a:r>
          </a:p>
          <a:p>
            <a:endParaRPr lang="nl-NL" dirty="0"/>
          </a:p>
          <a:p>
            <a:r>
              <a:rPr lang="nl-NL" dirty="0" smtClean="0"/>
              <a:t>Ik heb in deze les voor </a:t>
            </a:r>
            <a:r>
              <a:rPr lang="nl-NL" dirty="0" smtClean="0"/>
              <a:t>beide </a:t>
            </a:r>
            <a:r>
              <a:rPr lang="nl-NL" dirty="0" smtClean="0"/>
              <a:t>gesprekken een model dat je richting kan geven </a:t>
            </a:r>
          </a:p>
        </p:txBody>
      </p:sp>
    </p:spTree>
    <p:extLst>
      <p:ext uri="{BB962C8B-B14F-4D97-AF65-F5344CB8AC3E}">
        <p14:creationId xmlns:p14="http://schemas.microsoft.com/office/powerpoint/2010/main" val="3893555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Proces van coaching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971600" y="1196752"/>
            <a:ext cx="7715200" cy="492941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Met de cliënt mee bewegen versus structuur 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1 voortraject – afspraak maken, kort </a:t>
            </a:r>
          </a:p>
          <a:p>
            <a:pPr marL="0" indent="0">
              <a:buNone/>
            </a:pPr>
            <a:r>
              <a:rPr lang="nl-NL" dirty="0" smtClean="0"/>
              <a:t>2 voorbereiding intake gesprek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	- hoofd leeg, in je rol als coach niet 	adviseur , papier met voorbereiding, 	ruimte </a:t>
            </a:r>
            <a:r>
              <a:rPr lang="nl-NL" dirty="0" smtClean="0"/>
              <a:t> 	voorbereiden</a:t>
            </a:r>
            <a:r>
              <a:rPr lang="nl-NL" dirty="0" smtClean="0"/>
              <a:t>, maak je 	aantekeningen of </a:t>
            </a:r>
            <a:r>
              <a:rPr lang="nl-NL" dirty="0" smtClean="0"/>
              <a:t> 	niet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3 het intake gesprek </a:t>
            </a:r>
          </a:p>
          <a:p>
            <a:pPr marL="0" indent="0">
              <a:buNone/>
            </a:pPr>
            <a:r>
              <a:rPr lang="nl-NL" dirty="0" smtClean="0"/>
              <a:t>4 </a:t>
            </a:r>
            <a:r>
              <a:rPr lang="nl-NL" dirty="0" err="1" smtClean="0"/>
              <a:t>coachingsplan</a:t>
            </a:r>
            <a:r>
              <a:rPr lang="nl-NL" dirty="0" smtClean="0"/>
              <a:t> opstellen, </a:t>
            </a:r>
            <a:r>
              <a:rPr lang="nl-NL" dirty="0" smtClean="0"/>
              <a:t>2 vervolg </a:t>
            </a:r>
            <a:r>
              <a:rPr lang="nl-NL" dirty="0" smtClean="0"/>
              <a:t>afspraken maken </a:t>
            </a:r>
          </a:p>
          <a:p>
            <a:pPr marL="0" indent="0">
              <a:buNone/>
            </a:pPr>
            <a:r>
              <a:rPr lang="nl-NL" dirty="0" smtClean="0"/>
              <a:t>5 de afronding </a:t>
            </a:r>
          </a:p>
          <a:p>
            <a:pPr marL="457200" lvl="1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06439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Coach model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1196752"/>
            <a:ext cx="8147248" cy="4929411"/>
          </a:xfrm>
        </p:spPr>
        <p:txBody>
          <a:bodyPr>
            <a:normAutofit/>
          </a:bodyPr>
          <a:lstStyle/>
          <a:p>
            <a:r>
              <a:rPr lang="nl-NL" dirty="0" smtClean="0"/>
              <a:t>Toegankelijk voor beginnende coaches en bruikbaar bij alle thema’s </a:t>
            </a:r>
          </a:p>
          <a:p>
            <a:endParaRPr lang="nl-NL" dirty="0" smtClean="0"/>
          </a:p>
          <a:p>
            <a:r>
              <a:rPr lang="nl-NL" dirty="0" smtClean="0"/>
              <a:t>Model bestaat uit 4 stappen, die je een voor een doorloopt </a:t>
            </a:r>
          </a:p>
          <a:p>
            <a:endParaRPr lang="nl-NL" dirty="0" smtClean="0"/>
          </a:p>
          <a:p>
            <a:r>
              <a:rPr lang="nl-NL" dirty="0" smtClean="0"/>
              <a:t>De weg van de huidige – niet langer gewenste – situatie naar de gewenste. </a:t>
            </a:r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931114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Coach model </a:t>
            </a:r>
            <a:br>
              <a:rPr lang="nl-NL" dirty="0" smtClean="0"/>
            </a:b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7965285"/>
              </p:ext>
            </p:extLst>
          </p:nvPr>
        </p:nvGraphicFramePr>
        <p:xfrm>
          <a:off x="1043608" y="1196971"/>
          <a:ext cx="6840760" cy="49190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1889">
                  <a:extLst>
                    <a:ext uri="{9D8B030D-6E8A-4147-A177-3AD203B41FA5}">
                      <a16:colId xmlns:a16="http://schemas.microsoft.com/office/drawing/2014/main" val="1814406922"/>
                    </a:ext>
                  </a:extLst>
                </a:gridCol>
                <a:gridCol w="4728871">
                  <a:extLst>
                    <a:ext uri="{9D8B030D-6E8A-4147-A177-3AD203B41FA5}">
                      <a16:colId xmlns:a16="http://schemas.microsoft.com/office/drawing/2014/main" val="2398189559"/>
                    </a:ext>
                  </a:extLst>
                </a:gridCol>
              </a:tblGrid>
              <a:tr h="1223917">
                <a:tc>
                  <a:txBody>
                    <a:bodyPr/>
                    <a:lstStyle/>
                    <a:p>
                      <a:r>
                        <a:rPr lang="nl-NL" b="0" dirty="0" smtClean="0">
                          <a:solidFill>
                            <a:schemeClr val="tx1"/>
                          </a:solidFill>
                        </a:rPr>
                        <a:t>Stap 1 </a:t>
                      </a:r>
                    </a:p>
                    <a:p>
                      <a:r>
                        <a:rPr lang="nl-NL" b="0" dirty="0" smtClean="0">
                          <a:solidFill>
                            <a:schemeClr val="tx1"/>
                          </a:solidFill>
                        </a:rPr>
                        <a:t>De gewenste  situatie </a:t>
                      </a:r>
                      <a:endParaRPr lang="nl-NL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b="0" dirty="0" smtClean="0">
                          <a:solidFill>
                            <a:schemeClr val="tx1"/>
                          </a:solidFill>
                        </a:rPr>
                        <a:t>Datgene wat de cliënt</a:t>
                      </a:r>
                      <a:r>
                        <a:rPr lang="nl-NL" b="0" baseline="0" dirty="0" smtClean="0">
                          <a:solidFill>
                            <a:schemeClr val="tx1"/>
                          </a:solidFill>
                        </a:rPr>
                        <a:t> wil bereiken, het doel </a:t>
                      </a:r>
                      <a:endParaRPr lang="nl-NL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342875"/>
                  </a:ext>
                </a:extLst>
              </a:tr>
              <a:tr h="1116069">
                <a:tc>
                  <a:txBody>
                    <a:bodyPr/>
                    <a:lstStyle/>
                    <a:p>
                      <a:r>
                        <a:rPr lang="nl-NL" dirty="0" smtClean="0"/>
                        <a:t>Stap 2 </a:t>
                      </a:r>
                    </a:p>
                    <a:p>
                      <a:r>
                        <a:rPr lang="nl-NL" dirty="0" smtClean="0"/>
                        <a:t>De huidige</a:t>
                      </a:r>
                      <a:r>
                        <a:rPr lang="nl-NL" baseline="0" dirty="0" smtClean="0"/>
                        <a:t> situatie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Datgene wat er nu aan de hand is, de feiten</a:t>
                      </a:r>
                      <a:r>
                        <a:rPr lang="nl-NL" baseline="0" dirty="0" smtClean="0"/>
                        <a:t>, en dat wat de cliënt beleeft in het hier en nu, de beleving  (formulier)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546530"/>
                  </a:ext>
                </a:extLst>
              </a:tr>
              <a:tr h="1116069">
                <a:tc>
                  <a:txBody>
                    <a:bodyPr/>
                    <a:lstStyle/>
                    <a:p>
                      <a:r>
                        <a:rPr lang="nl-NL" dirty="0" smtClean="0"/>
                        <a:t>Stap 3 </a:t>
                      </a:r>
                    </a:p>
                    <a:p>
                      <a:r>
                        <a:rPr lang="nl-NL" dirty="0" smtClean="0"/>
                        <a:t>De hindernissen</a:t>
                      </a:r>
                      <a:r>
                        <a:rPr lang="nl-NL" baseline="0" dirty="0" smtClean="0"/>
                        <a:t>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De belemmeringen,</a:t>
                      </a:r>
                      <a:r>
                        <a:rPr lang="nl-NL" baseline="0" dirty="0" smtClean="0"/>
                        <a:t> blokkades of weerstanden die in de weg zitten op de weg naar het doel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454879"/>
                  </a:ext>
                </a:extLst>
              </a:tr>
              <a:tr h="1116069">
                <a:tc>
                  <a:txBody>
                    <a:bodyPr/>
                    <a:lstStyle/>
                    <a:p>
                      <a:r>
                        <a:rPr lang="nl-NL" dirty="0" smtClean="0"/>
                        <a:t>Stap</a:t>
                      </a:r>
                      <a:r>
                        <a:rPr lang="nl-NL" baseline="0" dirty="0" smtClean="0"/>
                        <a:t> 4 </a:t>
                      </a:r>
                    </a:p>
                    <a:p>
                      <a:r>
                        <a:rPr lang="nl-NL" baseline="0" dirty="0" smtClean="0"/>
                        <a:t>De hulpbronnen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Alles</a:t>
                      </a:r>
                      <a:r>
                        <a:rPr lang="nl-NL" baseline="0" dirty="0" smtClean="0"/>
                        <a:t> wat bijdraagt aan het bereiken van de gewenste situatie, het gaat hierbij om zowel het optimaal benutten van eigen mogelijkheden als het inzetten van kwaliteiten, materialen, kennis enzovoorts van anderen. 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12410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886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tips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3568" y="1196752"/>
            <a:ext cx="8003232" cy="4929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b="1" dirty="0" smtClean="0"/>
              <a:t>Leg de 4 stappen met vellen op de grond </a:t>
            </a:r>
            <a:endParaRPr lang="nl-NL" b="1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1736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Beoordelingsformulier 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492941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dirty="0" smtClean="0"/>
              <a:t>- Inventarisatie </a:t>
            </a:r>
            <a:r>
              <a:rPr lang="nl-NL" dirty="0"/>
              <a:t>voedingspatroon / beweegpatroon (anamnese) </a:t>
            </a:r>
            <a:endParaRPr lang="nl-NL" dirty="0" smtClean="0"/>
          </a:p>
          <a:p>
            <a:pPr>
              <a:buFontTx/>
              <a:buChar char="-"/>
            </a:pPr>
            <a:r>
              <a:rPr lang="nl-NL" dirty="0" smtClean="0"/>
              <a:t>Plan </a:t>
            </a:r>
            <a:r>
              <a:rPr lang="nl-NL" dirty="0"/>
              <a:t>van aanpak (gericht op de cliënt aan de hand van de </a:t>
            </a:r>
            <a:r>
              <a:rPr lang="nl-NL" dirty="0" smtClean="0"/>
              <a:t>  	anamnese</a:t>
            </a:r>
            <a:r>
              <a:rPr lang="nl-NL" dirty="0"/>
              <a:t>)  </a:t>
            </a:r>
            <a:endParaRPr lang="nl-NL" dirty="0" smtClean="0"/>
          </a:p>
          <a:p>
            <a:pPr>
              <a:buFontTx/>
              <a:buChar char="-"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- </a:t>
            </a:r>
            <a:r>
              <a:rPr lang="nl-NL" dirty="0"/>
              <a:t>Reflecties van drie gesprekken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 </a:t>
            </a:r>
            <a:r>
              <a:rPr lang="nl-NL" dirty="0"/>
              <a:t>- Menu’s (minimaal 3 dagmenu’s</a:t>
            </a:r>
            <a:r>
              <a:rPr lang="nl-NL" dirty="0" smtClean="0"/>
              <a:t>)</a:t>
            </a:r>
          </a:p>
          <a:p>
            <a:pPr marL="0" indent="0">
              <a:buNone/>
            </a:pPr>
            <a:r>
              <a:rPr lang="nl-NL" dirty="0" smtClean="0"/>
              <a:t> </a:t>
            </a:r>
            <a:r>
              <a:rPr lang="nl-NL" dirty="0"/>
              <a:t>- Trainingsprogramma/ beweegprogramma, student stelt een </a:t>
            </a:r>
            <a:r>
              <a:rPr lang="nl-NL" dirty="0" smtClean="0"/>
              <a:t>	programma </a:t>
            </a:r>
            <a:r>
              <a:rPr lang="nl-NL" dirty="0"/>
              <a:t>op voor tenminste 4 weken</a:t>
            </a:r>
            <a:r>
              <a:rPr lang="nl-NL" dirty="0" smtClean="0"/>
              <a:t>.</a:t>
            </a:r>
          </a:p>
          <a:p>
            <a:pPr marL="0" indent="0">
              <a:buNone/>
            </a:pPr>
            <a:r>
              <a:rPr lang="nl-NL" dirty="0" smtClean="0"/>
              <a:t> </a:t>
            </a:r>
            <a:r>
              <a:rPr lang="nl-NL" dirty="0"/>
              <a:t>- Instructie bij uitvoering oefeningen (filmpje)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- </a:t>
            </a:r>
            <a:r>
              <a:rPr lang="nl-NL" dirty="0"/>
              <a:t>Evaluatie behaalde resultaten en eventuele bijstelling voor </a:t>
            </a:r>
            <a:r>
              <a:rPr lang="nl-NL" dirty="0" smtClean="0"/>
              <a:t>cliënt  </a:t>
            </a:r>
          </a:p>
          <a:p>
            <a:pPr marL="0" indent="0">
              <a:buNone/>
            </a:pPr>
            <a:r>
              <a:rPr lang="nl-NL" dirty="0" smtClean="0"/>
              <a:t>- </a:t>
            </a:r>
            <a:r>
              <a:rPr lang="nl-NL" dirty="0"/>
              <a:t>Evaluatie gehele begeleidingstraject 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- </a:t>
            </a:r>
            <a:r>
              <a:rPr lang="nl-NL" dirty="0"/>
              <a:t>Persoonlijke evaluatie  </a:t>
            </a: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- </a:t>
            </a:r>
            <a:r>
              <a:rPr lang="nl-NL" dirty="0"/>
              <a:t>Film materiaal over  3 uitgevoerde coaching gesprekken bij </a:t>
            </a:r>
            <a:r>
              <a:rPr lang="nl-NL" dirty="0" smtClean="0"/>
              <a:t>	voeding</a:t>
            </a:r>
            <a:r>
              <a:rPr lang="nl-NL" dirty="0"/>
              <a:t>/ beweging </a:t>
            </a:r>
          </a:p>
          <a:p>
            <a:pPr marL="0" indent="0">
              <a:buNone/>
            </a:pPr>
            <a:r>
              <a:rPr lang="nl-N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42632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 de slag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7584" y="1196752"/>
            <a:ext cx="7859216" cy="4929411"/>
          </a:xfrm>
        </p:spPr>
        <p:txBody>
          <a:bodyPr/>
          <a:lstStyle/>
          <a:p>
            <a:r>
              <a:rPr lang="nl-NL" dirty="0" smtClean="0"/>
              <a:t>30 minuten formulier maken voor het intake gesprek</a:t>
            </a:r>
          </a:p>
          <a:p>
            <a:r>
              <a:rPr lang="nl-NL" dirty="0" smtClean="0"/>
              <a:t>10:30 uur pauze </a:t>
            </a:r>
          </a:p>
          <a:p>
            <a:r>
              <a:rPr lang="nl-NL" dirty="0" smtClean="0"/>
              <a:t>10:45 uur AVG</a:t>
            </a:r>
            <a:r>
              <a:rPr lang="nl-NL" dirty="0"/>
              <a:t> </a:t>
            </a:r>
            <a:r>
              <a:rPr lang="nl-NL" dirty="0" smtClean="0"/>
              <a:t>formulieren</a:t>
            </a:r>
          </a:p>
          <a:p>
            <a:r>
              <a:rPr lang="nl-NL" dirty="0" smtClean="0"/>
              <a:t>11:00 tot 12:00 uur intake gesprek oefenen </a:t>
            </a:r>
          </a:p>
          <a:p>
            <a:r>
              <a:rPr lang="nl-NL" dirty="0" smtClean="0"/>
              <a:t>12:00- 12:45 terugkoppeling </a:t>
            </a: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377466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668</TotalTime>
  <Words>277</Words>
  <Application>Microsoft Office PowerPoint</Application>
  <PresentationFormat>Diavoorstelling (4:3)</PresentationFormat>
  <Paragraphs>59</Paragraphs>
  <Slides>9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Kantoorthema</vt:lpstr>
      <vt:lpstr>PowerPoint-presentatie</vt:lpstr>
      <vt:lpstr>PowerPoint-presentatie</vt:lpstr>
      <vt:lpstr>Coaching  </vt:lpstr>
      <vt:lpstr>Proces van coaching </vt:lpstr>
      <vt:lpstr>Coach model </vt:lpstr>
      <vt:lpstr>Coach model  </vt:lpstr>
      <vt:lpstr>tips</vt:lpstr>
      <vt:lpstr>Beoordelingsformulier  </vt:lpstr>
      <vt:lpstr>Aan de slag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Ilse van der Leest</cp:lastModifiedBy>
  <cp:revision>75</cp:revision>
  <dcterms:created xsi:type="dcterms:W3CDTF">2013-11-15T15:05:42Z</dcterms:created>
  <dcterms:modified xsi:type="dcterms:W3CDTF">2018-11-16T15:07:51Z</dcterms:modified>
</cp:coreProperties>
</file>